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Sora Medium" panose="020B0604020202020204" charset="0"/>
      <p:regular r:id="rId11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-10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41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"Hola, mi nombre es Jean Stuardo y hoy les presento </a:t>
            </a:r>
            <a:r>
              <a:rPr lang="es-ES" i="1" dirty="0" err="1"/>
              <a:t>BitSales</a:t>
            </a:r>
            <a:r>
              <a:rPr lang="es-ES" dirty="0"/>
              <a:t>, una aplicación móvil diseñada para los fanáticos de los videojuegos. Su objetivo es centralizar las ofertas, noticias y personalización del perfil del jugador."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"Detectamos dos problemas principales: primero, los jugadores suelen perder ofertas porque no existe un lugar que las concentre. Segundo, no hay una app que combine noticias </a:t>
            </a:r>
            <a:r>
              <a:rPr lang="es-ES" dirty="0" err="1"/>
              <a:t>gamer</a:t>
            </a:r>
            <a:r>
              <a:rPr lang="es-ES" dirty="0"/>
              <a:t> y personalización del perfil."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</a:t>
            </a:r>
            <a:r>
              <a:rPr lang="es-ES" dirty="0" err="1"/>
              <a:t>BitSales</a:t>
            </a:r>
            <a:r>
              <a:rPr lang="es-ES" dirty="0"/>
              <a:t> busca resolver esos problemas con una app móvil. Reunimos las ofertas en tiempo real, agregamos noticias del mundo </a:t>
            </a:r>
            <a:r>
              <a:rPr lang="es-ES" dirty="0" err="1"/>
              <a:t>gamer</a:t>
            </a:r>
            <a:r>
              <a:rPr lang="es-ES" dirty="0"/>
              <a:t>, y permitimos que el usuario cree su perfil según sus gustos."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"Entre los beneficios clave están: acceso rápido a ofertas, noticias relevantes, un perfil persistente aunque no tenga conexión, y una interfaz estética que invita a explorar."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"Actualmente las noticias se agregan de forma manual, no hay sincronización en la nube, y los filtros son básicos. Son cosas que podríamos mejorar en futuras versiones."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"Nuestra aplicación se divide en interfaces: Home, Perfil, Noticias y </a:t>
            </a:r>
            <a:r>
              <a:rPr lang="es-ES" dirty="0" err="1"/>
              <a:t>Login</a:t>
            </a:r>
            <a:r>
              <a:rPr lang="es-ES" dirty="0"/>
              <a:t>. Usamos librerías como </a:t>
            </a:r>
            <a:r>
              <a:rPr lang="es-ES" dirty="0" err="1"/>
              <a:t>Ionic</a:t>
            </a:r>
            <a:r>
              <a:rPr lang="es-ES" dirty="0"/>
              <a:t> para la base visual, Angular </a:t>
            </a:r>
            <a:r>
              <a:rPr lang="es-ES" dirty="0" err="1"/>
              <a:t>Router</a:t>
            </a:r>
            <a:r>
              <a:rPr lang="es-ES" dirty="0"/>
              <a:t> para navegación, </a:t>
            </a:r>
            <a:r>
              <a:rPr lang="es-ES" dirty="0" err="1"/>
              <a:t>FormBuilder</a:t>
            </a:r>
            <a:r>
              <a:rPr lang="es-ES" dirty="0"/>
              <a:t> para formularios y </a:t>
            </a:r>
            <a:r>
              <a:rPr lang="es-ES" dirty="0" err="1"/>
              <a:t>createAnimation</a:t>
            </a:r>
            <a:r>
              <a:rPr lang="es-ES" dirty="0"/>
              <a:t>() para las animaciones."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"Desarrollamos lo siguiente: gestión de perfil con </a:t>
            </a:r>
            <a:r>
              <a:rPr lang="es-ES" dirty="0" err="1"/>
              <a:t>localStorage</a:t>
            </a:r>
            <a:r>
              <a:rPr lang="es-ES" dirty="0"/>
              <a:t>, vista de ofertas con imágenes y enlaces directos, noticias dinámicas, transiciones animadas, y un menú </a:t>
            </a:r>
            <a:r>
              <a:rPr lang="es-ES" dirty="0" err="1"/>
              <a:t>popover</a:t>
            </a:r>
            <a:r>
              <a:rPr lang="es-ES" dirty="0"/>
              <a:t> que mejora la navegación.“</a:t>
            </a:r>
          </a:p>
          <a:p>
            <a:endParaRPr lang="es-ES" dirty="0"/>
          </a:p>
          <a:p>
            <a:r>
              <a:rPr lang="es-ES" dirty="0"/>
              <a:t>"</a:t>
            </a:r>
            <a:r>
              <a:rPr lang="es-ES" dirty="0" err="1"/>
              <a:t>BitSales</a:t>
            </a:r>
            <a:r>
              <a:rPr lang="es-ES" dirty="0"/>
              <a:t> es una propuesta funcional, visualmente atractiva y pensada en el usuario </a:t>
            </a:r>
            <a:r>
              <a:rPr lang="es-ES" dirty="0" err="1"/>
              <a:t>gamer</a:t>
            </a:r>
            <a:r>
              <a:rPr lang="es-ES" dirty="0"/>
              <a:t>. </a:t>
            </a:r>
            <a:r>
              <a:rPr lang="es-ES"/>
              <a:t>Agradezco su atención, y estoy abierto a responder cualquier consulta."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BitSales: Tu Central de Ofertas de Videojuegos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BitSales es una aplicación móvil innovadora diseñada para centralizar las mejores ofertas de videojuegos y ofrecer una experiencia personalizada a cada jugador.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294"/>
            <a:ext cx="9766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Problemática Actual en el Gaming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0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Ofertas Perdidas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119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jugadores a menudo pierden ofertas limitadas debido a la falta de información centralizada. Las oportunidades de ahorro se escapan fácilmente.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50049"/>
            <a:ext cx="3147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Falta de Herramientas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3119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Actualmente no existe una herramienta móvil integral que combine noticias y un perfil gamer personalizado en un solo lugar.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3278386"/>
            <a:ext cx="3978116" cy="27217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542472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BitSales: La Solución Integral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Aplicación Móvil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BitSales es una app móvil diseñada para ser tu centro de control de videojuegos.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194714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Ofertas Actualizadas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Accede a las últimas ofertas de videojuegos en tiempo real y no te pierdas nada.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18703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Noticias Relevantes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Mantente informado con noticias del mundo gamer seleccionadas para ti.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85320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Perfil Personalizado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Gestiona tu perfil de jugador con tus preferencias y juegos favoritos.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3657"/>
            <a:ext cx="719899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Ventajas Clave de BitSales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168021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1720632"/>
            <a:ext cx="323136" cy="4039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0396" y="17542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Ofertas al Instante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80396" y="2220039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Acceso a ofertas actualizadas, garantizando que no te pierdas ningún descuento.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80190" y="3340537"/>
            <a:ext cx="484823" cy="4848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3380958"/>
            <a:ext cx="323136" cy="4039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0396" y="3414593"/>
            <a:ext cx="27335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Noticias Relevantes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80396" y="3880366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Notificaciones y un feed de noticias gamer personalizado según tus intereses.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80190" y="500086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033" y="5041285"/>
            <a:ext cx="323136" cy="4039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0396" y="507492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Perfil Offline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980396" y="5540693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Tu perfil gamer siempre disponible, incluso sin conexión a internet.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80190" y="631638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033" y="6356806"/>
            <a:ext cx="323136" cy="40397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80396" y="639044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Estética Atractiva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980396" y="6856214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Una interfaz visualmente agradable y moderna para una mejor experiencia de usuario.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6811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Desafíos y Limitaciones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0604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Noticias Manuales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3311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carga de noticias requiere intervención manual, limitando la inmediatez de las actualizaciones.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49122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Sin Sincronización en la Nube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 datos del perfil no se sincronizan con la nube, requiriendo un backup manual.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20604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Filtros Limitados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opciones de filtrado de búsqueda son básicas, lo que puede dificultar búsquedas específicas.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5234"/>
            <a:ext cx="948059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Arquitectura: Interfaces y Librerías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3087172"/>
            <a:ext cx="29222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Interfaces de Usuario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3639145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Home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059317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Perfil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479488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Noticias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4899660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Login / Registro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5319832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Menú Popover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323761" y="308717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Librerías Clave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23761" y="3639145"/>
            <a:ext cx="39965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@ionic/angular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Desarrollo multiplataforma.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23761" y="4404122"/>
            <a:ext cx="399657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Angular Router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Navegación fluida.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323761" y="4824293"/>
            <a:ext cx="39965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FormBuilder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Gestión de formularios.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323761" y="5589270"/>
            <a:ext cx="39965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createAnimation()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Animaciones personalizadas.</a:t>
            </a:r>
            <a:endParaRPr lang="en-US" sz="1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732" y="3114199"/>
            <a:ext cx="3996571" cy="2734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746"/>
            <a:ext cx="8868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Funcionalidades Desarrolladas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669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Gestión de Perfil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57393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Guardar y cargar perfil usando localStorage, garantizando persistencia de datos.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1987153"/>
            <a:ext cx="3485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Visualización de Ofertas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477572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Ofertas presentadas con imágenes y enlaces directos para una experiencia de compra sencilla.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Noticias Dinámicas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 noticias del sector de videojuegos que se actualizan de forma dinámica.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82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Navegación Fluida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1614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Animaciones de navegación para una transición suave entre las diferentes secciones de la app.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606552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34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Menú Rápido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3632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Popover con acceso rápido al perfil y a la opción de cerrar sesión, mejorando la usabilidad.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689</Words>
  <Application>Microsoft Office PowerPoint</Application>
  <PresentationFormat>Personalizado</PresentationFormat>
  <Paragraphs>71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Sora Medium</vt:lpstr>
      <vt:lpstr>Noto Sans TC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JEAN PIERRE STUARDO LOPEZ</cp:lastModifiedBy>
  <cp:revision>2</cp:revision>
  <dcterms:created xsi:type="dcterms:W3CDTF">2025-06-08T21:12:50Z</dcterms:created>
  <dcterms:modified xsi:type="dcterms:W3CDTF">2025-06-08T21:27:47Z</dcterms:modified>
</cp:coreProperties>
</file>